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7" r:id="rId3"/>
    <p:sldId id="281" r:id="rId4"/>
    <p:sldId id="289" r:id="rId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2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8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0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64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5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2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0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8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95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7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8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9715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>
                <a:solidFill>
                  <a:schemeClr val="tx1"/>
                </a:solidFill>
              </a:rPr>
              <a:t/>
            </a:r>
            <a:br>
              <a:rPr lang="ru-RU" sz="4800" b="1" dirty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>Д</a:t>
            </a:r>
            <a:r>
              <a:rPr lang="ru-RU" b="1" dirty="0" smtClean="0"/>
              <a:t>оговоры </a:t>
            </a:r>
            <a:r>
              <a:rPr lang="ru-RU" b="1" dirty="0"/>
              <a:t>о </a:t>
            </a:r>
            <a:r>
              <a:rPr lang="ru-RU" b="1" dirty="0" smtClean="0"/>
              <a:t>передаче </a:t>
            </a:r>
            <a:r>
              <a:rPr lang="ru-RU" b="1" dirty="0"/>
              <a:t>имущества в </a:t>
            </a:r>
            <a:r>
              <a:rPr lang="ru-RU" b="1" dirty="0" smtClean="0"/>
              <a:t>пользование </a:t>
            </a:r>
            <a:br>
              <a:rPr lang="ru-RU" b="1" dirty="0" smtClean="0"/>
            </a:b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4800" b="1" dirty="0">
                <a:solidFill>
                  <a:schemeClr val="tx1"/>
                </a:solidFill>
              </a:rPr>
              <a:t/>
            </a:r>
            <a:br>
              <a:rPr lang="ru-RU" sz="4800" b="1" dirty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Договорное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</a:t>
            </a:r>
            <a:b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2529" y="4797152"/>
            <a:ext cx="91440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к.ю.н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 Марьина А.А.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0"/>
            <a:ext cx="1080120" cy="14432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907704" y="0"/>
            <a:ext cx="705678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АНОВО 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МЕЖДУНАРОДНЫЙ УНИВЕРСИТЕТ В МОСКВЕ»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ИНСТИТУТ НЕПРЕРЫВНОГО ОБРАЗОВАНИЯ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790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Содержание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Общие </a:t>
            </a:r>
            <a:r>
              <a:rPr lang="ru-RU" b="1" dirty="0"/>
              <a:t>положения об аренде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По договору аренды (имущественного найма) арендодатель (</a:t>
            </a:r>
            <a:r>
              <a:rPr lang="ru-RU" dirty="0" err="1"/>
              <a:t>наймодатель</a:t>
            </a:r>
            <a:r>
              <a:rPr lang="ru-RU" dirty="0"/>
              <a:t>) обязуется предоставить арендатору (нанимателю) имущество за плату во временное владение и пользование или во временное пользование.</a:t>
            </a:r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94346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78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Характеристика </a:t>
            </a:r>
            <a:r>
              <a:rPr lang="ru-RU" dirty="0" smtClean="0"/>
              <a:t>договора аренды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dirty="0" smtClean="0"/>
              <a:t>Консенсуальный</a:t>
            </a:r>
          </a:p>
          <a:p>
            <a:pPr marL="0" indent="0" algn="ctr">
              <a:buNone/>
            </a:pPr>
            <a:r>
              <a:rPr lang="ru-RU" dirty="0" smtClean="0"/>
              <a:t>Возмездный </a:t>
            </a:r>
          </a:p>
          <a:p>
            <a:pPr marL="0" indent="0" algn="ctr">
              <a:buNone/>
            </a:pPr>
            <a:r>
              <a:rPr lang="ru-RU" dirty="0" smtClean="0"/>
              <a:t>Взаимный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74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Содержание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2. Договор проката.  </a:t>
            </a:r>
          </a:p>
          <a:p>
            <a:pPr marL="0" indent="0">
              <a:buNone/>
            </a:pPr>
            <a:r>
              <a:rPr lang="ru-RU" b="1" dirty="0" smtClean="0"/>
              <a:t>3. Договор аренды транспортных средств. </a:t>
            </a:r>
          </a:p>
          <a:p>
            <a:pPr marL="0" indent="0">
              <a:buNone/>
            </a:pPr>
            <a:r>
              <a:rPr lang="ru-RU" b="1" dirty="0" smtClean="0"/>
              <a:t>4. Аренда зданий и сооружений. </a:t>
            </a:r>
          </a:p>
          <a:p>
            <a:pPr marL="0" indent="0">
              <a:buNone/>
            </a:pPr>
            <a:r>
              <a:rPr lang="ru-RU" b="1" dirty="0" smtClean="0"/>
              <a:t>5. Договор аренды предприятия. </a:t>
            </a:r>
          </a:p>
          <a:p>
            <a:pPr marL="0" indent="0">
              <a:buNone/>
            </a:pPr>
            <a:r>
              <a:rPr lang="ru-RU" b="1" dirty="0" smtClean="0"/>
              <a:t>6. Финансовая аренда (лизинг). </a:t>
            </a:r>
          </a:p>
          <a:p>
            <a:pPr marL="0" indent="0">
              <a:buNone/>
            </a:pPr>
            <a:r>
              <a:rPr lang="ru-RU" b="1" dirty="0" smtClean="0"/>
              <a:t>7.Договор найма жилого помещения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4346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5348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5994</TotalTime>
  <Words>97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Договоры о передаче имущества в пользование    Договорное право </vt:lpstr>
      <vt:lpstr>Содержание темы</vt:lpstr>
      <vt:lpstr>Характеристика договора аренды</vt:lpstr>
      <vt:lpstr>Содержание темы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НЕПРЕРЫВНОГО ОБРАЗОВАНИЯ  КАФЕДРА ГОСУДАРСТВЕННЫЕ- И ГРАЖДАНСКО-ПРАВОВЫЕ ДИСЦИПЛИНЫ</dc:title>
  <dc:creator>Марьина Анастасия Александровна</dc:creator>
  <cp:lastModifiedBy>Марьина Анастасия Александровна</cp:lastModifiedBy>
  <cp:revision>55</cp:revision>
  <cp:lastPrinted>2017-04-05T07:08:56Z</cp:lastPrinted>
  <dcterms:created xsi:type="dcterms:W3CDTF">2016-04-07T09:25:21Z</dcterms:created>
  <dcterms:modified xsi:type="dcterms:W3CDTF">2017-04-05T07:52:36Z</dcterms:modified>
</cp:coreProperties>
</file>